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6E5EC3B6-6171-A513-A998-81C8D4AFC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95CD2A-549F-36A5-E27C-546BCED521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9CC6B6-ABB1-CD22-D608-918201A35B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D7DDB6-DDF0-6CCF-9DEA-CD0B37E2E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C7164-BC8A-543E-357E-76E22E862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BBB5A-25E1-68EB-91C2-7FDAD4831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78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A90EE17B-7FEF-DBD3-ED7C-106D9B4FC3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46BDCA-22EB-44D0-7D40-9DA3B220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71F794-A62A-A617-434A-B9B18CA2D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A3D15-0E6F-02E0-5DB5-C8392011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B0314-1D2E-E1A2-9EFE-79453108D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8B429-EDEA-2DE4-08AA-2ADF37F9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11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CE3824B6-D764-E63D-E04D-5377003C29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F558CC-5E97-58D5-B883-B094B1EED7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9F84A-3ADA-85A5-D747-421EF53E9E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67E8C-BEE4-0BC4-6DA6-36B5B9F8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FAADD-D451-965D-B58D-9BB9E4A0C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5729D-9642-40A4-9D95-E7AB638D9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3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B7BAC70D-E46E-ADA9-1832-49FED7C94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21805D-D8EE-5DC5-AF6C-7CE4C6506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9F764-77BF-C808-A38A-A16BAE2F7F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5C83-8E02-8225-A3C0-6161E8E07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B40CE-6A3D-41DE-6F9D-A1B543124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9991D-0EF5-7B13-607A-6AAB28BA2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2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35FB3BCB-0134-20BD-1D97-01B25450D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FE5081-5948-5384-E3EB-926B9EB1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A7813-403E-CACF-9B16-F13A88EC3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6E340-69B5-0BC5-7DE9-127BE8E2A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3CF31-C8BB-29F8-61AC-E4931B813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6DBE8-76A0-8FEA-8A6A-0C083AB86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8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5EFF5509-4B70-12E9-69AB-FDC8FE39FC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F2E1BE-B579-A8B9-BEC1-E9EBBF68E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D9D07-AB65-0768-B3B8-D7CD611B4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9C77A8-867D-51F9-A470-A63252ACB4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4F477-6C33-478B-0D06-0F6879A61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D4CDCC-D679-72A9-C1BA-6768A04A5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E2EF3-5960-941F-6C24-01E9D037B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16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FC235169-00D0-759C-2243-78AD3A5FFC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F6268A-FE8F-26E4-9064-558E1CE5D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803CC-49FE-C3E1-F4B0-258527FA9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D209E7-BEC0-3808-0B05-5BA625AC49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EB72E3-044D-612E-D703-49DCF57E0E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B004E2-6124-48C5-BAB6-C34CA8C047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E30438-3D27-4F20-D8AB-1B4862F0D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E2F46F-8F93-6374-6438-3BB4CF1D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01DC74-37CC-C1D8-B7A6-36086BC0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95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004DA00B-13E5-8518-FF03-76624EEB52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204553-8385-B05C-B9F5-12E012C6C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E396A3-2B72-5ED4-47CA-615A85E04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247BC5-4E0B-E5F8-1648-857C56B7C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32ED85-5544-CA51-1D6F-1D3DCA93C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944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CB94E9EC-02FD-07D2-112C-E4C1042D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22925-C2D0-E2B4-6F7B-14C98F86C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15DB8B-C2CF-724F-A967-46DF9D90A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41D6BA-251D-5CB4-90C3-0A9FA6D4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472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9157FE05-508C-11E0-CEBC-6798A4FFEE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D726B-B119-3E3C-C9CB-ED4D59166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6EA621-70D0-64E0-D750-DAD85135D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DAE97-1C91-3DF2-EBA5-53C059D48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C797E0-3C0C-BDB9-411C-CA608500F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FDBEF9-BB4D-8207-25AA-F60CC1ECA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801-DC30-8F34-285E-4F4435855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60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4F19B082-0FB8-6A7B-0659-7A653F7AA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061490-36DA-505F-4381-7D2AA558D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F7F2FC-6E55-120A-B279-EB99C2F99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867FF3-7ED8-65D1-02A0-73DA3AED8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1488A3-E5E7-DFD6-EB3B-4C7B993BE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D1D5F-80B4-A4C1-8AA0-0E531BE5D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1A2576-B4DA-8CA6-A71C-13785A0D1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striped border with black text&#10;&#10;Description automatically generated">
            <a:extLst>
              <a:ext uri="{FF2B5EF4-FFF2-40B4-BE49-F238E27FC236}">
                <a16:creationId xmlns:a16="http://schemas.microsoft.com/office/drawing/2014/main" id="{28C9C568-1E10-373C-653E-9B92F22B5C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91CA59-AA38-B5A1-4551-779C13C42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3A1427-E05C-D7F0-3A32-21D10385E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9EFFB-E7CE-D164-71E4-347EAB90D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F6F279-A333-BC44-8147-2A30A4830C3D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A9477-D024-266D-4D88-DDB5C2BCB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69D9-7B54-B9DA-B03A-AF41D3BDFF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D0DA45-788A-FC4F-8AC3-99CDD3C5D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5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133B8-0E3A-DBEB-2084-42F4B5D016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806E38-A35D-28C1-349B-97AA46B26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999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6131B-9C39-9288-CC2C-8DC8F8BD3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3AED1-1921-004D-72EC-C6D8CBAE0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67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E58EC-04AE-3D46-2E35-89104E8D0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442B8-A5ED-50FB-A7E6-643ADE492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675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055AC-1672-764E-CA32-7C9D59D0E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8223A-68F1-EC50-D13B-434FDDF19C1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88687A-CD7E-AC46-2D96-AEEBE72289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138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5C1B36A4CCEB4B83840D36778081C8" ma:contentTypeVersion="11" ma:contentTypeDescription="Create a new document." ma:contentTypeScope="" ma:versionID="92b75886adcc7972818678b70521478e">
  <xsd:schema xmlns:xsd="http://www.w3.org/2001/XMLSchema" xmlns:xs="http://www.w3.org/2001/XMLSchema" xmlns:p="http://schemas.microsoft.com/office/2006/metadata/properties" xmlns:ns2="cef81f79-2c58-4871-ba2f-d98a1355779b" xmlns:ns3="f5ec9c0f-ff5d-44d9-bae4-cfb070e5a2b3" targetNamespace="http://schemas.microsoft.com/office/2006/metadata/properties" ma:root="true" ma:fieldsID="09f71b58c6749c3ef496134275cb7192" ns2:_="" ns3:_="">
    <xsd:import namespace="cef81f79-2c58-4871-ba2f-d98a1355779b"/>
    <xsd:import namespace="f5ec9c0f-ff5d-44d9-bae4-cfb070e5a2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81f79-2c58-4871-ba2f-d98a135577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146089a-3d49-4323-ab7f-02ea071765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c9c0f-ff5d-44d9-bae4-cfb070e5a2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3089d43-2a8c-4722-bcea-1f7821e3bb6b}" ma:internalName="TaxCatchAll" ma:showField="CatchAllData" ma:web="f5ec9c0f-ff5d-44d9-bae4-cfb070e5a2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f81f79-2c58-4871-ba2f-d98a1355779b">
      <Terms xmlns="http://schemas.microsoft.com/office/infopath/2007/PartnerControls"/>
    </lcf76f155ced4ddcb4097134ff3c332f>
    <TaxCatchAll xmlns="f5ec9c0f-ff5d-44d9-bae4-cfb070e5a2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DAEFB5-389D-4D3D-B175-1A34A62867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81f79-2c58-4871-ba2f-d98a1355779b"/>
    <ds:schemaRef ds:uri="f5ec9c0f-ff5d-44d9-bae4-cfb070e5a2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7013F4-D699-4536-96BA-3326A579B34F}">
  <ds:schemaRefs>
    <ds:schemaRef ds:uri="http://schemas.microsoft.com/office/infopath/2007/PartnerControls"/>
    <ds:schemaRef ds:uri="f5ec9c0f-ff5d-44d9-bae4-cfb070e5a2b3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ef81f79-2c58-4871-ba2f-d98a1355779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D1C7934-081D-48CA-BBB9-AA9DFE9D70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Stuart Kerray</dc:creator>
  <cp:lastModifiedBy>Rebecca Simms</cp:lastModifiedBy>
  <cp:revision>10</cp:revision>
  <dcterms:created xsi:type="dcterms:W3CDTF">2024-11-01T11:33:39Z</dcterms:created>
  <dcterms:modified xsi:type="dcterms:W3CDTF">2025-01-31T16:35:22Z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0x010100A25C1B36A4CCEB4B83840D36778081C8</vt:lpwstr>
  </property>
</Properties>
</file>